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C6AD"/>
    <a:srgbClr val="084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D996B3-1C1A-44AA-8714-840D8D1BC068}" v="4" dt="2024-02-12T07:51:16.4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o Z. Savićević" userId="19f01e8f-3136-43ee-b079-42f6ab990b47" providerId="ADAL" clId="{FFD996B3-1C1A-44AA-8714-840D8D1BC068}"/>
    <pc:docChg chg="modSld">
      <pc:chgData name="Marko Z. Savićević" userId="19f01e8f-3136-43ee-b079-42f6ab990b47" providerId="ADAL" clId="{FFD996B3-1C1A-44AA-8714-840D8D1BC068}" dt="2024-02-12T07:51:16.405" v="21"/>
      <pc:docMkLst>
        <pc:docMk/>
      </pc:docMkLst>
      <pc:sldChg chg="modSp mod setBg">
        <pc:chgData name="Marko Z. Savićević" userId="19f01e8f-3136-43ee-b079-42f6ab990b47" providerId="ADAL" clId="{FFD996B3-1C1A-44AA-8714-840D8D1BC068}" dt="2024-02-12T07:48:55.439" v="17" actId="113"/>
        <pc:sldMkLst>
          <pc:docMk/>
          <pc:sldMk cId="299270989" sldId="256"/>
        </pc:sldMkLst>
        <pc:spChg chg="mod">
          <ac:chgData name="Marko Z. Savićević" userId="19f01e8f-3136-43ee-b079-42f6ab990b47" providerId="ADAL" clId="{FFD996B3-1C1A-44AA-8714-840D8D1BC068}" dt="2024-02-12T07:48:55.439" v="17" actId="113"/>
          <ac:spMkLst>
            <pc:docMk/>
            <pc:sldMk cId="299270989" sldId="256"/>
            <ac:spMk id="4" creationId="{1409281C-9335-4F4E-B48D-17FCE871F3A6}"/>
          </ac:spMkLst>
        </pc:spChg>
        <pc:spChg chg="mod">
          <ac:chgData name="Marko Z. Savićević" userId="19f01e8f-3136-43ee-b079-42f6ab990b47" providerId="ADAL" clId="{FFD996B3-1C1A-44AA-8714-840D8D1BC068}" dt="2024-02-12T07:42:54.547" v="9" actId="255"/>
          <ac:spMkLst>
            <pc:docMk/>
            <pc:sldMk cId="299270989" sldId="256"/>
            <ac:spMk id="5" creationId="{E4C43C2A-B56C-4269-8565-FC328C890540}"/>
          </ac:spMkLst>
        </pc:spChg>
      </pc:sldChg>
      <pc:sldChg chg="modSp mod">
        <pc:chgData name="Marko Z. Savićević" userId="19f01e8f-3136-43ee-b079-42f6ab990b47" providerId="ADAL" clId="{FFD996B3-1C1A-44AA-8714-840D8D1BC068}" dt="2024-02-12T07:48:30.370" v="13" actId="403"/>
        <pc:sldMkLst>
          <pc:docMk/>
          <pc:sldMk cId="2223954094" sldId="257"/>
        </pc:sldMkLst>
        <pc:spChg chg="mod">
          <ac:chgData name="Marko Z. Savićević" userId="19f01e8f-3136-43ee-b079-42f6ab990b47" providerId="ADAL" clId="{FFD996B3-1C1A-44AA-8714-840D8D1BC068}" dt="2024-02-12T07:48:30.370" v="13" actId="403"/>
          <ac:spMkLst>
            <pc:docMk/>
            <pc:sldMk cId="2223954094" sldId="257"/>
            <ac:spMk id="5" creationId="{7C4801D4-A18A-425B-8776-527B058272E4}"/>
          </ac:spMkLst>
        </pc:spChg>
      </pc:sldChg>
      <pc:sldChg chg="modSp mod setBg">
        <pc:chgData name="Marko Z. Savićević" userId="19f01e8f-3136-43ee-b079-42f6ab990b47" providerId="ADAL" clId="{FFD996B3-1C1A-44AA-8714-840D8D1BC068}" dt="2024-02-12T07:51:16.405" v="21"/>
        <pc:sldMkLst>
          <pc:docMk/>
          <pc:sldMk cId="2793628609" sldId="258"/>
        </pc:sldMkLst>
        <pc:spChg chg="mod">
          <ac:chgData name="Marko Z. Savićević" userId="19f01e8f-3136-43ee-b079-42f6ab990b47" providerId="ADAL" clId="{FFD996B3-1C1A-44AA-8714-840D8D1BC068}" dt="2024-02-12T07:49:06.277" v="19" actId="113"/>
          <ac:spMkLst>
            <pc:docMk/>
            <pc:sldMk cId="2793628609" sldId="258"/>
            <ac:spMk id="4" creationId="{146F2CFE-4700-4E24-85D9-E8CA2631FFE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D206EF-87A9-4D34-B3CF-E0076F0656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67EA54-4C9C-4F35-9DA0-4F9CA8A6B5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7A433-CAB0-494B-B81D-2E20AF3042B0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781E1D-6EF3-41A6-B4F7-CF5A338F22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D61C8B-DFDE-4E55-91E3-BFC5A603B8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3FB14-520C-4D98-BAF1-16E179003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77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AAC48-2067-462B-B932-19CE1FB6E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285C12-C164-4605-BEE8-B86B75A553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0067A-9918-430A-B680-1ECB2EB11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6B1C-D3E6-4DF1-BA0A-F4717F9A598A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1745C-55DA-4D42-B1F7-BC685BFD5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BC62E-B56D-4F66-A1E7-2BA95CCC4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626D-EFB3-449F-81DC-BCA03882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4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2BF8F-C4B0-4925-BC17-53003ECC2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B6804-1E07-4A7D-A6E6-6F128F3A3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B4557-5E0C-47A7-8ABD-982ABC31E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6B1C-D3E6-4DF1-BA0A-F4717F9A598A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5BEBD-FAD0-4184-AA87-39328B026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2AEB5-07A3-446E-8A7D-74AB8C6E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626D-EFB3-449F-81DC-BCA03882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50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D80288-EAE3-4357-B0D5-588C6BE51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6B1C-D3E6-4DF1-BA0A-F4717F9A598A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8D4E09-A202-47AB-9D90-128B404E4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FF8D0-E79F-4779-B575-302A76D0E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626D-EFB3-449F-81DC-BCA03882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11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02F3F-FFE9-4C7E-9754-92776B491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2AD177-35DD-42FC-B0C8-3440FBB6E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9A205C-18E6-4DE7-93F4-8C994D78B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EC150-B2E8-4786-A639-ABA7051CC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6B1C-D3E6-4DF1-BA0A-F4717F9A598A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C86EE2-220B-4B57-9986-400217A8A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9A68FA-2B02-4BBF-9532-45350F0A9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626D-EFB3-449F-81DC-BCA03882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6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6D8B2-E306-4605-AAB6-3C0961F37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CB27FE-0AB4-4EAA-B884-BD4F2C560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97F70-2846-4830-A9EF-6C3689F84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6B1C-D3E6-4DF1-BA0A-F4717F9A598A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CCEB8-8645-49E9-A6FC-C364DDF2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6B19A-3EB5-4338-860C-332F55A96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626D-EFB3-449F-81DC-BCA03882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1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19B25F-F9CA-4251-8120-3A5F56D73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BB7BF8-EE98-426E-AD8D-3D99736D2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3503D-C584-4900-B233-F4459DB6F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6B1C-D3E6-4DF1-BA0A-F4717F9A598A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069B4-A3F1-4306-B66B-DD54B0447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29F34-C496-4E3A-8B6D-9D62C5A56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626D-EFB3-449F-81DC-BCA03882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3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654B5D-AD76-4304-9458-13118BE74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2518A-61CB-46CD-BB12-CF0DD86E0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CB536-5EFA-456D-BC88-BC263B7EE5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06B1C-D3E6-4DF1-BA0A-F4717F9A598A}" type="datetimeFigureOut">
              <a:rPr lang="en-US" smtClean="0"/>
              <a:pPr/>
              <a:t>12-Feb-24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4553E-40A8-41FA-A67F-312F66BC33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18989-B43B-4EAB-B689-4E561EF54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B626D-EFB3-449F-81DC-BCA03882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4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7" r:id="rId4"/>
    <p:sldLayoutId id="2147483658" r:id="rId5"/>
    <p:sldLayoutId id="214748365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409281C-9335-4F4E-B48D-17FCE871F3A6}"/>
              </a:ext>
            </a:extLst>
          </p:cNvPr>
          <p:cNvSpPr>
            <a:spLocks noGrp="1"/>
          </p:cNvSpPr>
          <p:nvPr/>
        </p:nvSpPr>
        <p:spPr bwMode="auto">
          <a:xfrm>
            <a:off x="2209800" y="3568583"/>
            <a:ext cx="77724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r-Cyrl-CS" sz="5600" b="1" dirty="0" err="1">
                <a:latin typeface="+mn-lt"/>
                <a:ea typeface="Calibri bold" panose="020F0702030404030204" pitchFamily="34" charset="0"/>
                <a:cs typeface="Calibri bold" panose="020F0702030404030204" pitchFamily="34" charset="0"/>
              </a:rPr>
              <a:t>Title</a:t>
            </a:r>
            <a:endParaRPr lang="en-US" sz="5600" b="1" dirty="0">
              <a:latin typeface="+mn-lt"/>
              <a:ea typeface="Calibri bold" panose="020F0702030404030204" pitchFamily="34" charset="0"/>
              <a:cs typeface="Calibri bold" panose="020F0702030404030204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4C43C2A-B56C-4269-8565-FC328C890540}"/>
              </a:ext>
            </a:extLst>
          </p:cNvPr>
          <p:cNvSpPr>
            <a:spLocks noGrp="1"/>
          </p:cNvSpPr>
          <p:nvPr/>
        </p:nvSpPr>
        <p:spPr bwMode="auto">
          <a:xfrm>
            <a:off x="2895600" y="4449652"/>
            <a:ext cx="64008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CS" sz="24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Author</a:t>
            </a:r>
            <a:endParaRPr lang="en-US" sz="24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270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E95C1C1-3CFE-4ECC-808B-4BE5F1A14E33}"/>
              </a:ext>
            </a:extLst>
          </p:cNvPr>
          <p:cNvSpPr>
            <a:spLocks noGrp="1"/>
          </p:cNvSpPr>
          <p:nvPr/>
        </p:nvSpPr>
        <p:spPr bwMode="auto">
          <a:xfrm>
            <a:off x="1502898" y="156948"/>
            <a:ext cx="8229600" cy="86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sr-Cyrl-C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C4801D4-A18A-425B-8776-527B058272E4}"/>
              </a:ext>
            </a:extLst>
          </p:cNvPr>
          <p:cNvSpPr>
            <a:spLocks noGrp="1"/>
          </p:cNvSpPr>
          <p:nvPr/>
        </p:nvSpPr>
        <p:spPr bwMode="auto">
          <a:xfrm>
            <a:off x="1159998" y="1994407"/>
            <a:ext cx="8229600" cy="358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ABA9A"/>
              </a:buClr>
            </a:pPr>
            <a:r>
              <a:rPr lang="en-US" sz="2800" dirty="0"/>
              <a:t>Please note that presenters will be allocated an 8 minute slot for the presentation of their paper. It is highly recommended that the time limit is strictly adhered to</a:t>
            </a:r>
            <a:r>
              <a:rPr lang="sr-Cyrl-CS" sz="2800" dirty="0"/>
              <a:t>. </a:t>
            </a:r>
            <a:endParaRPr lang="sr-Cyrl-CS" dirty="0"/>
          </a:p>
        </p:txBody>
      </p:sp>
    </p:spTree>
    <p:extLst>
      <p:ext uri="{BB962C8B-B14F-4D97-AF65-F5344CB8AC3E}">
        <p14:creationId xmlns:p14="http://schemas.microsoft.com/office/powerpoint/2010/main" val="222395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146F2CFE-4700-4E24-85D9-E8CA2631FFEA}"/>
              </a:ext>
            </a:extLst>
          </p:cNvPr>
          <p:cNvSpPr>
            <a:spLocks noGrp="1"/>
          </p:cNvSpPr>
          <p:nvPr/>
        </p:nvSpPr>
        <p:spPr bwMode="auto">
          <a:xfrm>
            <a:off x="1981200" y="3965620"/>
            <a:ext cx="8229600" cy="142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5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CS" sz="5600" b="1" dirty="0">
                <a:solidFill>
                  <a:schemeClr val="bg1"/>
                </a:solidFill>
                <a:ea typeface="Calibri bold" panose="020F0702030404030204" pitchFamily="34" charset="0"/>
                <a:cs typeface="Calibri bold" panose="020F0702030404030204" pitchFamily="34" charset="0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793628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36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bold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CYBER</dc:creator>
  <cp:lastModifiedBy>Marko Z. Savićević</cp:lastModifiedBy>
  <cp:revision>4</cp:revision>
  <dcterms:created xsi:type="dcterms:W3CDTF">2022-02-04T00:34:24Z</dcterms:created>
  <dcterms:modified xsi:type="dcterms:W3CDTF">2024-02-12T07:51:19Z</dcterms:modified>
</cp:coreProperties>
</file>