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8"/>
  </p:notesMasterIdLst>
  <p:sldIdLst>
    <p:sldId id="262" r:id="rId4"/>
    <p:sldId id="264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136"/>
    <a:srgbClr val="084B7C"/>
    <a:srgbClr val="009999"/>
    <a:srgbClr val="3F8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11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G. Glogovac" userId="8a854e24-5bf4-4678-8c62-20ce0640abba" providerId="ADAL" clId="{978BAC7F-37DB-4881-9C45-82A11FF0C564}"/>
    <pc:docChg chg="undo custSel addSld delSld modSld sldOrd">
      <pc:chgData name="Maja G. Glogovac" userId="8a854e24-5bf4-4678-8c62-20ce0640abba" providerId="ADAL" clId="{978BAC7F-37DB-4881-9C45-82A11FF0C564}" dt="2026-03-23T10:55:13.972" v="95"/>
      <pc:docMkLst>
        <pc:docMk/>
      </pc:docMkLst>
      <pc:sldChg chg="addSp delSp modSp mod setBg">
        <pc:chgData name="Maja G. Glogovac" userId="8a854e24-5bf4-4678-8c62-20ce0640abba" providerId="ADAL" clId="{978BAC7F-37DB-4881-9C45-82A11FF0C564}" dt="2026-03-21T13:46:31.531" v="79" actId="26606"/>
        <pc:sldMkLst>
          <pc:docMk/>
          <pc:sldMk cId="3282708751" sldId="262"/>
        </pc:sldMkLst>
        <pc:spChg chg="add">
          <ac:chgData name="Maja G. Glogovac" userId="8a854e24-5bf4-4678-8c62-20ce0640abba" providerId="ADAL" clId="{978BAC7F-37DB-4881-9C45-82A11FF0C564}" dt="2026-03-21T13:46:31.531" v="79" actId="26606"/>
          <ac:spMkLst>
            <pc:docMk/>
            <pc:sldMk cId="3282708751" sldId="262"/>
            <ac:spMk id="8" creationId="{42A4FC2C-047E-45A5-965D-8E1E3BF09BC6}"/>
          </ac:spMkLst>
        </pc:spChg>
        <pc:picChg chg="add mod">
          <ac:chgData name="Maja G. Glogovac" userId="8a854e24-5bf4-4678-8c62-20ce0640abba" providerId="ADAL" clId="{978BAC7F-37DB-4881-9C45-82A11FF0C564}" dt="2026-03-21T13:46:31.531" v="79" actId="26606"/>
          <ac:picMkLst>
            <pc:docMk/>
            <pc:sldMk cId="3282708751" sldId="262"/>
            <ac:picMk id="3" creationId="{E9E78627-D918-A002-D828-08C14E838E97}"/>
          </ac:picMkLst>
        </pc:picChg>
      </pc:sldChg>
      <pc:sldChg chg="modSp mod">
        <pc:chgData name="Maja G. Glogovac" userId="8a854e24-5bf4-4678-8c62-20ce0640abba" providerId="ADAL" clId="{978BAC7F-37DB-4881-9C45-82A11FF0C564}" dt="2026-03-21T13:45:02.035" v="71" actId="20577"/>
        <pc:sldMkLst>
          <pc:docMk/>
          <pc:sldMk cId="3215535252" sldId="263"/>
        </pc:sldMkLst>
        <pc:spChg chg="mod">
          <ac:chgData name="Maja G. Glogovac" userId="8a854e24-5bf4-4678-8c62-20ce0640abba" providerId="ADAL" clId="{978BAC7F-37DB-4881-9C45-82A11FF0C564}" dt="2026-03-21T13:45:02.035" v="71" actId="20577"/>
          <ac:spMkLst>
            <pc:docMk/>
            <pc:sldMk cId="3215535252" sldId="263"/>
            <ac:spMk id="2" creationId="{8F001E98-35B5-974B-07DE-12113C1990B5}"/>
          </ac:spMkLst>
        </pc:spChg>
        <pc:spChg chg="mod">
          <ac:chgData name="Maja G. Glogovac" userId="8a854e24-5bf4-4678-8c62-20ce0640abba" providerId="ADAL" clId="{978BAC7F-37DB-4881-9C45-82A11FF0C564}" dt="2026-03-21T13:44:52.941" v="60" actId="404"/>
          <ac:spMkLst>
            <pc:docMk/>
            <pc:sldMk cId="3215535252" sldId="263"/>
            <ac:spMk id="3" creationId="{ADDC81B6-8EA0-A0CA-EE05-6B95A053ED53}"/>
          </ac:spMkLst>
        </pc:spChg>
      </pc:sldChg>
      <pc:sldChg chg="modSp add mod">
        <pc:chgData name="Maja G. Glogovac" userId="8a854e24-5bf4-4678-8c62-20ce0640abba" providerId="ADAL" clId="{978BAC7F-37DB-4881-9C45-82A11FF0C564}" dt="2026-03-21T13:48:49.198" v="92" actId="948"/>
        <pc:sldMkLst>
          <pc:docMk/>
          <pc:sldMk cId="2168659508" sldId="264"/>
        </pc:sldMkLst>
        <pc:spChg chg="mod">
          <ac:chgData name="Maja G. Glogovac" userId="8a854e24-5bf4-4678-8c62-20ce0640abba" providerId="ADAL" clId="{978BAC7F-37DB-4881-9C45-82A11FF0C564}" dt="2026-03-21T13:48:49.198" v="92" actId="948"/>
          <ac:spMkLst>
            <pc:docMk/>
            <pc:sldMk cId="2168659508" sldId="264"/>
            <ac:spMk id="4" creationId="{00E8960D-3AAE-AAA7-7C4E-B30FC97F32AF}"/>
          </ac:spMkLst>
        </pc:spChg>
      </pc:sldChg>
      <pc:sldChg chg="add ord">
        <pc:chgData name="Maja G. Glogovac" userId="8a854e24-5bf4-4678-8c62-20ce0640abba" providerId="ADAL" clId="{978BAC7F-37DB-4881-9C45-82A11FF0C564}" dt="2026-03-23T10:55:13.972" v="95"/>
        <pc:sldMkLst>
          <pc:docMk/>
          <pc:sldMk cId="3702563166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1DFEF-923D-4368-AD9D-BAD30997C2B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3F9EC-F193-4DF5-9274-56642EB11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3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975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8942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91010-6B6A-D501-DD1E-AE114D20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0ED0-9A7F-4EF5-BE87-2719844C649B}" type="datetimeFigureOut">
              <a:rPr lang="sr-Cyrl-RS"/>
              <a:pPr>
                <a:defRPr/>
              </a:pPr>
              <a:t>23.03.2026.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EE678-773A-DEA9-B102-3C7B2C85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894DA-B698-CA92-3258-DC3A3632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E15C8-F336-4AE2-BD3D-6B713F5E3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61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2280"/>
            <a:ext cx="10515600" cy="10057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7999"/>
            <a:ext cx="10515600" cy="3128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38C64-70CB-B9CE-16FD-ED87ED64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B0E9-ACC0-442C-BADF-E37A3963DA47}" type="datetimeFigureOut">
              <a:rPr lang="sr-Cyrl-RS"/>
              <a:pPr>
                <a:defRPr/>
              </a:pPr>
              <a:t>23.03.2026.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2530-44F9-6CF0-A5D2-2DFBF844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7F955-7C8B-EF8A-98BE-4C6292D0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0D178-C7FF-4E49-86EB-630CD7D752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51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BB5-66AE-C723-A241-61A7B51F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BBD6-E875-44F0-912C-E781B47C4080}" type="datetimeFigureOut">
              <a:rPr lang="sr-Cyrl-RS"/>
              <a:pPr>
                <a:defRPr/>
              </a:pPr>
              <a:t>23.03.2026.</a:t>
            </a:fld>
            <a:endParaRPr lang="sr-Cyrl-R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C11BE-FBEC-E30C-730A-C77E4AD3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EE5FA-C522-EFF6-7E08-6E8ED3C2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F0A6B-ED1C-40B4-8293-CEF73D0532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568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80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F5CA79F-5FEF-3092-5430-E84CD58D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242AD-B95C-414F-941A-37F0D51188A9}" type="datetimeFigureOut">
              <a:rPr lang="sr-Cyrl-RS"/>
              <a:pPr>
                <a:defRPr/>
              </a:pPr>
              <a:t>23.03.2026.</a:t>
            </a:fld>
            <a:endParaRPr lang="sr-Cyrl-R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47F0067-2E9D-A432-F800-53EFA937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ED357C-11FE-C0C1-DD6D-C59ACC68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BAA14-4231-41C7-B98D-76311E8AD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37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1445AE-E718-A9B9-91C3-28410EF5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C4A9-00D7-4333-B923-7A6ED104BBCB}" type="datetimeFigureOut">
              <a:rPr lang="sr-Cyrl-RS"/>
              <a:pPr>
                <a:defRPr/>
              </a:pPr>
              <a:t>23.03.2026.</a:t>
            </a:fld>
            <a:endParaRPr lang="sr-Cyrl-R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626D2D9-5B51-F427-24B1-A3682E32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CC9CE8-48DC-5143-B0E2-39FAC828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0D1A8-9F61-4AD1-A3DD-00FB7ECAA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46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2403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24037"/>
            <a:ext cx="6172200" cy="4037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624348"/>
            <a:ext cx="3932237" cy="22446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9AFD82-9137-1455-62CF-C9D4B7956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49D5-F8FD-4F7A-842D-4F8CC20F026F}" type="datetimeFigureOut">
              <a:rPr lang="sr-Cyrl-RS"/>
              <a:pPr>
                <a:defRPr/>
              </a:pPr>
              <a:t>23.03.2026.</a:t>
            </a:fld>
            <a:endParaRPr lang="sr-Cyrl-R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69F17D-E113-5977-E377-F38F02BF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00C21B-A88B-4A38-0E8E-478626B2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E671D-CE66-4A43-A587-1E1013767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18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61804"/>
            <a:ext cx="3932237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961804"/>
            <a:ext cx="6172200" cy="389924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Cyrl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77CCE3-221C-942B-3A9D-099B5D12B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F69A-1835-4FAC-8407-227CAEDAC34B}" type="datetimeFigureOut">
              <a:rPr lang="sr-Cyrl-RS"/>
              <a:pPr>
                <a:defRPr/>
              </a:pPr>
              <a:t>23.03.2026.</a:t>
            </a:fld>
            <a:endParaRPr lang="sr-Cyrl-R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9F9EA5-78C4-4244-A722-F6020E97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62362D-CF41-F087-E480-D4FD51A5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DE183-EB59-4364-BF9E-FC77C2CBC1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48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DD46191-7032-06C9-E180-444DAF61F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EE7CAF-C075-185B-A3A7-90D859454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68A0-9D84-293F-8165-27D405A6E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7B46F5-4DE4-4EB1-90BD-3A14C6665398}" type="datetimeFigureOut">
              <a:rPr lang="sr-Cyrl-RS"/>
              <a:pPr>
                <a:defRPr/>
              </a:pPr>
              <a:t>23.03.2026.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4823D-9666-2F37-9F73-A98F105C9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06EC3-7606-5D9D-611B-DA3E7027B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1DBE1FC-A4F4-4212-B468-3163968A40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78627-D918-A002-D828-08C14E838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2A1DF-5429-4402-79BE-EED208DC7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E8960D-3AAE-AAA7-7C4E-B30FC97F3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09" y="2568964"/>
            <a:ext cx="10786188" cy="200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sr-Latn-RS" altLang="en-US" sz="3200" b="1" dirty="0">
                <a:solidFill>
                  <a:srgbClr val="042136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PAPER TITLE</a:t>
            </a:r>
          </a:p>
          <a:p>
            <a:pPr algn="ctr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 Surname*</a:t>
            </a:r>
            <a:r>
              <a:rPr lang="en-US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Name Surname</a:t>
            </a:r>
            <a:r>
              <a:rPr lang="en-US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Name Surname</a:t>
            </a:r>
            <a:r>
              <a:rPr lang="en-US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Name Surname</a:t>
            </a:r>
            <a:r>
              <a:rPr lang="en-US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r-Cyrl-R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0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Affiliation, the first institution</a:t>
            </a:r>
            <a:endParaRPr lang="sr-Cyrl-R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Affiliation, the second institution</a:t>
            </a:r>
            <a:endParaRPr lang="en-US" altLang="en-US" sz="2000" dirty="0">
              <a:solidFill>
                <a:srgbClr val="0421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5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1E98-35B5-974B-07DE-12113C19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3659"/>
            <a:ext cx="10515600" cy="1005719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81B6-8EA0-A0CA-EE05-6B95A053E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6225"/>
            <a:ext cx="10515600" cy="312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3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EACA8-FC0F-E7F7-0A62-5A5106006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D66F92-5D7E-4EE5-C7FA-0701C0829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09" y="2568964"/>
            <a:ext cx="10786188" cy="200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sr-Latn-RS" altLang="en-US" sz="3200" b="1" dirty="0">
                <a:solidFill>
                  <a:srgbClr val="042136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PAPER TITLE</a:t>
            </a:r>
          </a:p>
          <a:p>
            <a:pPr algn="ctr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 Surname*</a:t>
            </a:r>
            <a:r>
              <a:rPr lang="en-US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Name Surname</a:t>
            </a:r>
            <a:r>
              <a:rPr lang="en-US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Name Surname</a:t>
            </a:r>
            <a:r>
              <a:rPr lang="en-US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Name Surname</a:t>
            </a:r>
            <a:r>
              <a:rPr lang="en-US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r-Cyrl-R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0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Affiliation, the first institution</a:t>
            </a:r>
            <a:endParaRPr lang="sr-Cyrl-R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Affiliation, the second institution</a:t>
            </a:r>
            <a:endParaRPr lang="en-US" altLang="en-US" sz="2000" dirty="0">
              <a:solidFill>
                <a:srgbClr val="0421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6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C9C2041A987D4F929E2A40B0152594" ma:contentTypeVersion="15" ma:contentTypeDescription="Create a new document." ma:contentTypeScope="" ma:versionID="7af41f3958c6b60678b384cfd576198c">
  <xsd:schema xmlns:xsd="http://www.w3.org/2001/XMLSchema" xmlns:xs="http://www.w3.org/2001/XMLSchema" xmlns:p="http://schemas.microsoft.com/office/2006/metadata/properties" xmlns:ns2="f46aeaa4-0715-4664-b1c0-f31a84e2c314" xmlns:ns3="3479359f-f1e5-4794-85be-ca33ba007674" targetNamespace="http://schemas.microsoft.com/office/2006/metadata/properties" ma:root="true" ma:fieldsID="01f62a1c032575215dcbd4c60ae4445d" ns2:_="" ns3:_="">
    <xsd:import namespace="f46aeaa4-0715-4664-b1c0-f31a84e2c314"/>
    <xsd:import namespace="3479359f-f1e5-4794-85be-ca33ba0076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aeaa4-0715-4664-b1c0-f31a84e2c3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6c881fc-7058-4a95-ab3d-f42c97f930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9359f-f1e5-4794-85be-ca33ba0076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9be75eb-5d1a-410a-a4c2-a481d6a84b9a}" ma:internalName="TaxCatchAll" ma:showField="CatchAllData" ma:web="3479359f-f1e5-4794-85be-ca33ba0076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5D14CA-6582-4205-BA97-DC713FAE3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6aeaa4-0715-4664-b1c0-f31a84e2c314"/>
    <ds:schemaRef ds:uri="3479359f-f1e5-4794-85be-ca33ba007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A12D85-779F-4799-8C81-EBAD7B9FFE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50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DIN Pro Regular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</dc:creator>
  <cp:lastModifiedBy>Maja G. Glogovac</cp:lastModifiedBy>
  <cp:revision>10</cp:revision>
  <dcterms:created xsi:type="dcterms:W3CDTF">2022-06-05T03:00:05Z</dcterms:created>
  <dcterms:modified xsi:type="dcterms:W3CDTF">2026-03-23T10:55:14Z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CatchAll">
    <vt:lpwstr/>
  </property>
  <property fmtid="{D5CDD505-2E9C-101B-9397-08002B2CF9AE}" pid="3" name="lcf76f155ced4ddcb4097134ff3c332f">
    <vt:lpwstr/>
  </property>
</Properties>
</file>