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442" userDrawn="1">
          <p15:clr>
            <a:srgbClr val="A4A3A4"/>
          </p15:clr>
        </p15:guide>
        <p15:guide id="2" pos="608" userDrawn="1">
          <p15:clr>
            <a:srgbClr val="A4A3A4"/>
          </p15:clr>
        </p15:guide>
        <p15:guide id="3" pos="18464" userDrawn="1">
          <p15:clr>
            <a:srgbClr val="A4A3A4"/>
          </p15:clr>
        </p15:guide>
        <p15:guide id="4" orient="horz" pos="42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41"/>
    <p:restoredTop sz="94711"/>
  </p:normalViewPr>
  <p:slideViewPr>
    <p:cSldViewPr snapToGrid="0">
      <p:cViewPr>
        <p:scale>
          <a:sx n="10" d="100"/>
          <a:sy n="10" d="100"/>
        </p:scale>
        <p:origin x="2798" y="307"/>
      </p:cViewPr>
      <p:guideLst>
        <p:guide orient="horz" pos="26442"/>
        <p:guide pos="608"/>
        <p:guide pos="18464"/>
        <p:guide orient="horz" pos="42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603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214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69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204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718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794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41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62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854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62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105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F8E282-B289-8E4B-9B95-D2C0F13F9F6D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6D8E63-A74B-C44E-9AD2-92A3A8081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59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9F37BB9-A282-9FDB-8DDC-1198544A4B10}"/>
              </a:ext>
            </a:extLst>
          </p:cNvPr>
          <p:cNvSpPr/>
          <p:nvPr/>
        </p:nvSpPr>
        <p:spPr>
          <a:xfrm>
            <a:off x="25486963" y="689674"/>
            <a:ext cx="3843579" cy="29059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BEDD49-13C0-1025-533E-004930E652CA}"/>
              </a:ext>
            </a:extLst>
          </p:cNvPr>
          <p:cNvSpPr txBox="1"/>
          <p:nvPr/>
        </p:nvSpPr>
        <p:spPr>
          <a:xfrm>
            <a:off x="25992907" y="1357810"/>
            <a:ext cx="28316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tx2"/>
                </a:solidFill>
              </a:rPr>
              <a:t>INSTITUTION/</a:t>
            </a:r>
          </a:p>
          <a:p>
            <a:pPr algn="ctr"/>
            <a:r>
              <a:rPr lang="en-US" sz="3200" dirty="0">
                <a:solidFill>
                  <a:schemeClr val="tx2"/>
                </a:solidFill>
              </a:rPr>
              <a:t>COMPANY</a:t>
            </a:r>
          </a:p>
          <a:p>
            <a:pPr algn="ctr"/>
            <a:r>
              <a:rPr lang="en-US" sz="3200" dirty="0">
                <a:solidFill>
                  <a:schemeClr val="tx2"/>
                </a:solidFill>
              </a:rPr>
              <a:t>LOGO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6208CC-568A-5970-F0E8-D44AB41B131B}"/>
              </a:ext>
            </a:extLst>
          </p:cNvPr>
          <p:cNvSpPr txBox="1"/>
          <p:nvPr/>
        </p:nvSpPr>
        <p:spPr>
          <a:xfrm>
            <a:off x="4663441" y="2382003"/>
            <a:ext cx="20823522" cy="1145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8000"/>
              </a:lnSpc>
            </a:pPr>
            <a:r>
              <a:rPr lang="en-US" sz="8000" b="1" dirty="0">
                <a:solidFill>
                  <a:schemeClr val="bg1"/>
                </a:solidFill>
                <a:latin typeface="+mj-lt"/>
              </a:rPr>
              <a:t>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B429BA-FF2C-FD60-9CA3-C0333C2D8AEE}"/>
              </a:ext>
            </a:extLst>
          </p:cNvPr>
          <p:cNvSpPr txBox="1"/>
          <p:nvPr/>
        </p:nvSpPr>
        <p:spPr>
          <a:xfrm>
            <a:off x="2597264" y="5669049"/>
            <a:ext cx="25080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Name Surname, Name Surname, Name Surname, Name Surname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FE4C3C-93F7-6450-1CCE-919E0F5EB696}"/>
              </a:ext>
            </a:extLst>
          </p:cNvPr>
          <p:cNvSpPr txBox="1"/>
          <p:nvPr/>
        </p:nvSpPr>
        <p:spPr>
          <a:xfrm>
            <a:off x="7570520" y="6310386"/>
            <a:ext cx="151410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>
                    <a:lumMod val="85000"/>
                  </a:schemeClr>
                </a:solidFill>
              </a:rPr>
              <a:t>Institution/Company name</a:t>
            </a:r>
          </a:p>
        </p:txBody>
      </p:sp>
    </p:spTree>
    <p:extLst>
      <p:ext uri="{BB962C8B-B14F-4D97-AF65-F5344CB8AC3E}">
        <p14:creationId xmlns:p14="http://schemas.microsoft.com/office/powerpoint/2010/main" val="2904778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20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Marko Z. Savićević</dc:creator>
  <cp:lastModifiedBy>Nemanja Đukić</cp:lastModifiedBy>
  <cp:revision>3</cp:revision>
  <dcterms:created xsi:type="dcterms:W3CDTF">2026-04-20T12:06:56Z</dcterms:created>
  <dcterms:modified xsi:type="dcterms:W3CDTF">2026-04-26T13:11:37Z</dcterms:modified>
</cp:coreProperties>
</file>