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42" userDrawn="1">
          <p15:clr>
            <a:srgbClr val="A4A3A4"/>
          </p15:clr>
        </p15:guide>
        <p15:guide id="2" pos="608" userDrawn="1">
          <p15:clr>
            <a:srgbClr val="A4A3A4"/>
          </p15:clr>
        </p15:guide>
        <p15:guide id="3" pos="18464" userDrawn="1">
          <p15:clr>
            <a:srgbClr val="A4A3A4"/>
          </p15:clr>
        </p15:guide>
        <p15:guide id="4" orient="horz" pos="4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D3BE60-485F-B245-8224-BB36DB25BAA8}" v="24" dt="2026-04-21T12:14:34.8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1"/>
    <p:restoredTop sz="94711"/>
  </p:normalViewPr>
  <p:slideViewPr>
    <p:cSldViewPr snapToGrid="0">
      <p:cViewPr varScale="1">
        <p:scale>
          <a:sx n="12" d="100"/>
          <a:sy n="12" d="100"/>
        </p:scale>
        <p:origin x="2640" y="82"/>
      </p:cViewPr>
      <p:guideLst>
        <p:guide orient="horz" pos="26442"/>
        <p:guide pos="608"/>
        <p:guide pos="18464"/>
        <p:guide orient="horz" pos="4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o Z. Savićević" userId="19f01e8f-3136-43ee-b079-42f6ab990b47" providerId="ADAL" clId="{A5383DDB-9CC0-5B2D-9F0B-C56DDEDEB8C0}"/>
    <pc:docChg chg="undo custSel modSld">
      <pc:chgData name="Marko Z. Savićević" userId="19f01e8f-3136-43ee-b079-42f6ab990b47" providerId="ADAL" clId="{A5383DDB-9CC0-5B2D-9F0B-C56DDEDEB8C0}" dt="2026-04-21T12:14:34.827" v="149"/>
      <pc:docMkLst>
        <pc:docMk/>
      </pc:docMkLst>
      <pc:sldChg chg="addSp modSp mod setBg">
        <pc:chgData name="Marko Z. Savićević" userId="19f01e8f-3136-43ee-b079-42f6ab990b47" providerId="ADAL" clId="{A5383DDB-9CC0-5B2D-9F0B-C56DDEDEB8C0}" dt="2026-04-21T11:50:50.363" v="89" actId="57"/>
        <pc:sldMkLst>
          <pc:docMk/>
          <pc:sldMk cId="1873403793" sldId="256"/>
        </pc:sldMkLst>
        <pc:spChg chg="add mod">
          <ac:chgData name="Marko Z. Savićević" userId="19f01e8f-3136-43ee-b079-42f6ab990b47" providerId="ADAL" clId="{A5383DDB-9CC0-5B2D-9F0B-C56DDEDEB8C0}" dt="2026-04-21T11:14:31.615" v="77"/>
          <ac:spMkLst>
            <pc:docMk/>
            <pc:sldMk cId="1873403793" sldId="256"/>
            <ac:spMk id="2" creationId="{585EB176-E1D6-6970-C356-C6BA42DAE449}"/>
          </ac:spMkLst>
        </pc:spChg>
        <pc:spChg chg="mod">
          <ac:chgData name="Marko Z. Savićević" userId="19f01e8f-3136-43ee-b079-42f6ab990b47" providerId="ADAL" clId="{A5383DDB-9CC0-5B2D-9F0B-C56DDEDEB8C0}" dt="2026-04-21T11:14:19.477" v="76" actId="20577"/>
          <ac:spMkLst>
            <pc:docMk/>
            <pc:sldMk cId="1873403793" sldId="256"/>
            <ac:spMk id="11" creationId="{EE64665F-874D-4DD7-0D16-5DD96BD8DF08}"/>
          </ac:spMkLst>
        </pc:spChg>
        <pc:spChg chg="mod">
          <ac:chgData name="Marko Z. Savićević" userId="19f01e8f-3136-43ee-b079-42f6ab990b47" providerId="ADAL" clId="{A5383DDB-9CC0-5B2D-9F0B-C56DDEDEB8C0}" dt="2026-04-21T11:50:44.449" v="87" actId="20577"/>
          <ac:spMkLst>
            <pc:docMk/>
            <pc:sldMk cId="1873403793" sldId="256"/>
            <ac:spMk id="12" creationId="{7F400A6E-72E7-CC2C-CFF4-FD9A2BE8C910}"/>
          </ac:spMkLst>
        </pc:spChg>
        <pc:spChg chg="mod">
          <ac:chgData name="Marko Z. Savićević" userId="19f01e8f-3136-43ee-b079-42f6ab990b47" providerId="ADAL" clId="{A5383DDB-9CC0-5B2D-9F0B-C56DDEDEB8C0}" dt="2026-04-21T11:50:50.363" v="89" actId="57"/>
          <ac:spMkLst>
            <pc:docMk/>
            <pc:sldMk cId="1873403793" sldId="256"/>
            <ac:spMk id="13" creationId="{73081FFD-36B8-4534-07C0-B28E5F2C022B}"/>
          </ac:spMkLst>
        </pc:spChg>
        <pc:spChg chg="mod">
          <ac:chgData name="Marko Z. Savićević" userId="19f01e8f-3136-43ee-b079-42f6ab990b47" providerId="ADAL" clId="{A5383DDB-9CC0-5B2D-9F0B-C56DDEDEB8C0}" dt="2026-04-21T11:17:49.603" v="80" actId="20577"/>
          <ac:spMkLst>
            <pc:docMk/>
            <pc:sldMk cId="1873403793" sldId="256"/>
            <ac:spMk id="14" creationId="{40E7A9BE-DD0D-EDEA-7572-D33E9FD568F4}"/>
          </ac:spMkLst>
        </pc:spChg>
      </pc:sldChg>
      <pc:sldChg chg="addSp delSp modSp mod setBg">
        <pc:chgData name="Marko Z. Savićević" userId="19f01e8f-3136-43ee-b079-42f6ab990b47" providerId="ADAL" clId="{A5383DDB-9CC0-5B2D-9F0B-C56DDEDEB8C0}" dt="2026-04-21T12:14:34.827" v="149"/>
        <pc:sldMkLst>
          <pc:docMk/>
          <pc:sldMk cId="2904778121" sldId="257"/>
        </pc:sldMkLst>
        <pc:spChg chg="add mod">
          <ac:chgData name="Marko Z. Savićević" userId="19f01e8f-3136-43ee-b079-42f6ab990b47" providerId="ADAL" clId="{A5383DDB-9CC0-5B2D-9F0B-C56DDEDEB8C0}" dt="2026-04-21T12:13:58.100" v="147" actId="1035"/>
          <ac:spMkLst>
            <pc:docMk/>
            <pc:sldMk cId="2904778121" sldId="257"/>
            <ac:spMk id="2" creationId="{D9B429BA-FF2C-FD60-9CA3-C0333C2D8AEE}"/>
          </ac:spMkLst>
        </pc:spChg>
        <pc:spChg chg="mod">
          <ac:chgData name="Marko Z. Savićević" userId="19f01e8f-3136-43ee-b079-42f6ab990b47" providerId="ADAL" clId="{A5383DDB-9CC0-5B2D-9F0B-C56DDEDEB8C0}" dt="2026-04-21T12:14:00.860" v="148" actId="20577"/>
          <ac:spMkLst>
            <pc:docMk/>
            <pc:sldMk cId="2904778121" sldId="257"/>
            <ac:spMk id="6" creationId="{C66208CC-568A-5970-F0E8-D44AB41B131B}"/>
          </ac:spMkLst>
        </pc:spChg>
        <pc:spChg chg="del mod">
          <ac:chgData name="Marko Z. Savićević" userId="19f01e8f-3136-43ee-b079-42f6ab990b47" providerId="ADAL" clId="{A5383DDB-9CC0-5B2D-9F0B-C56DDEDEB8C0}" dt="2026-04-21T11:05:52.231" v="31" actId="478"/>
          <ac:spMkLst>
            <pc:docMk/>
            <pc:sldMk cId="2904778121" sldId="257"/>
            <ac:spMk id="7" creationId="{1D9C2FC5-189A-7DEE-D20C-5E6196338F8F}"/>
          </ac:spMkLst>
        </pc:spChg>
        <pc:spChg chg="add mod">
          <ac:chgData name="Marko Z. Savićević" userId="19f01e8f-3136-43ee-b079-42f6ab990b47" providerId="ADAL" clId="{A5383DDB-9CC0-5B2D-9F0B-C56DDEDEB8C0}" dt="2026-04-21T12:14:34.827" v="149"/>
          <ac:spMkLst>
            <pc:docMk/>
            <pc:sldMk cId="2904778121" sldId="257"/>
            <ac:spMk id="7" creationId="{A8FE4C3C-93F7-6450-1CCE-919E0F5EB696}"/>
          </ac:spMkLst>
        </pc:spChg>
        <pc:spChg chg="del mod">
          <ac:chgData name="Marko Z. Savićević" userId="19f01e8f-3136-43ee-b079-42f6ab990b47" providerId="ADAL" clId="{A5383DDB-9CC0-5B2D-9F0B-C56DDEDEB8C0}" dt="2026-04-21T11:05:47.040" v="27" actId="478"/>
          <ac:spMkLst>
            <pc:docMk/>
            <pc:sldMk cId="2904778121" sldId="257"/>
            <ac:spMk id="8" creationId="{1E01A143-0F66-AD02-1F3F-0012B85495B9}"/>
          </ac:spMkLst>
        </pc:spChg>
        <pc:spChg chg="del">
          <ac:chgData name="Marko Z. Savićević" userId="19f01e8f-3136-43ee-b079-42f6ab990b47" providerId="ADAL" clId="{A5383DDB-9CC0-5B2D-9F0B-C56DDEDEB8C0}" dt="2026-04-21T11:03:40.459" v="18" actId="478"/>
          <ac:spMkLst>
            <pc:docMk/>
            <pc:sldMk cId="2904778121" sldId="257"/>
            <ac:spMk id="9" creationId="{E267BBB6-64F7-6640-806F-6A297C7D4D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0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1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0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1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9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5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6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0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E64665F-874D-4DD7-0D16-5DD96BD8DF08}"/>
              </a:ext>
            </a:extLst>
          </p:cNvPr>
          <p:cNvSpPr txBox="1"/>
          <p:nvPr/>
        </p:nvSpPr>
        <p:spPr>
          <a:xfrm>
            <a:off x="4663441" y="2382003"/>
            <a:ext cx="20823522" cy="1145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 b="1" dirty="0">
                <a:solidFill>
                  <a:schemeClr val="bg1"/>
                </a:solidFill>
                <a:latin typeface="+mj-lt"/>
              </a:rPr>
              <a:t>Paper 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400A6E-72E7-CC2C-CFF4-FD9A2BE8C910}"/>
              </a:ext>
            </a:extLst>
          </p:cNvPr>
          <p:cNvSpPr txBox="1"/>
          <p:nvPr/>
        </p:nvSpPr>
        <p:spPr>
          <a:xfrm>
            <a:off x="2597264" y="5942538"/>
            <a:ext cx="2508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Name Surname</a:t>
            </a:r>
            <a:r>
              <a:rPr lang="en-US" sz="3200" baseline="30000" dirty="0">
                <a:solidFill>
                  <a:schemeClr val="bg1"/>
                </a:solidFill>
              </a:rPr>
              <a:t>1</a:t>
            </a:r>
            <a:r>
              <a:rPr lang="en-US" sz="3200" dirty="0">
                <a:solidFill>
                  <a:schemeClr val="bg1"/>
                </a:solidFill>
              </a:rPr>
              <a:t>, Name Surname</a:t>
            </a:r>
            <a:r>
              <a:rPr lang="en-US" sz="3200" baseline="30000" dirty="0">
                <a:solidFill>
                  <a:schemeClr val="bg1"/>
                </a:solidFill>
              </a:rPr>
              <a:t>1</a:t>
            </a:r>
            <a:r>
              <a:rPr lang="en-US" sz="3200" dirty="0">
                <a:solidFill>
                  <a:schemeClr val="bg1"/>
                </a:solidFill>
              </a:rPr>
              <a:t>, Name Surname</a:t>
            </a:r>
            <a:r>
              <a:rPr lang="en-US" sz="3200" baseline="30000" dirty="0">
                <a:solidFill>
                  <a:schemeClr val="bg1"/>
                </a:solidFill>
              </a:rPr>
              <a:t>2</a:t>
            </a:r>
            <a:r>
              <a:rPr lang="en-US" sz="3200" dirty="0">
                <a:solidFill>
                  <a:schemeClr val="bg1"/>
                </a:solidFill>
              </a:rPr>
              <a:t>, Name Surname</a:t>
            </a:r>
            <a:r>
              <a:rPr lang="en-US" sz="3200" baseline="30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081FFD-36B8-4534-07C0-B28E5F2C022B}"/>
              </a:ext>
            </a:extLst>
          </p:cNvPr>
          <p:cNvSpPr txBox="1"/>
          <p:nvPr/>
        </p:nvSpPr>
        <p:spPr>
          <a:xfrm>
            <a:off x="2597264" y="6568041"/>
            <a:ext cx="250806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aseline="30000" dirty="0">
                <a:solidFill>
                  <a:schemeClr val="bg1">
                    <a:lumMod val="85000"/>
                  </a:schemeClr>
                </a:solidFill>
              </a:rPr>
              <a:t>1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Affiliation, the first institution</a:t>
            </a:r>
          </a:p>
          <a:p>
            <a:pPr algn="ctr"/>
            <a:r>
              <a:rPr lang="en-US" sz="2400" baseline="30000" dirty="0">
                <a:solidFill>
                  <a:schemeClr val="bg1">
                    <a:lumMod val="85000"/>
                  </a:schemeClr>
                </a:solidFill>
              </a:rPr>
              <a:t>2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Affiliation, the second institution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E7A9BE-DD0D-EDEA-7572-D33E9FD568F4}"/>
              </a:ext>
            </a:extLst>
          </p:cNvPr>
          <p:cNvSpPr txBox="1"/>
          <p:nvPr/>
        </p:nvSpPr>
        <p:spPr>
          <a:xfrm>
            <a:off x="2597264" y="7643355"/>
            <a:ext cx="2508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KEYWORDS</a:t>
            </a:r>
            <a:r>
              <a:rPr lang="en-US" sz="3200" dirty="0">
                <a:solidFill>
                  <a:schemeClr val="bg1"/>
                </a:solidFill>
              </a:rPr>
              <a:t>: keyword1, keyword2, keyword3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A95928-9363-7EC0-DC3F-0EB2A313FE87}"/>
              </a:ext>
            </a:extLst>
          </p:cNvPr>
          <p:cNvSpPr/>
          <p:nvPr/>
        </p:nvSpPr>
        <p:spPr>
          <a:xfrm>
            <a:off x="25486963" y="689674"/>
            <a:ext cx="3843579" cy="2905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296D21-9731-B93B-F49B-3A51B2EEEC68}"/>
              </a:ext>
            </a:extLst>
          </p:cNvPr>
          <p:cNvSpPr txBox="1"/>
          <p:nvPr/>
        </p:nvSpPr>
        <p:spPr>
          <a:xfrm>
            <a:off x="25992907" y="1357810"/>
            <a:ext cx="28316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INSTITUTION/</a:t>
            </a:r>
          </a:p>
          <a:p>
            <a:pPr algn="ctr"/>
            <a:r>
              <a:rPr lang="en-US" sz="3200" dirty="0">
                <a:solidFill>
                  <a:schemeClr val="tx2"/>
                </a:solidFill>
              </a:rPr>
              <a:t>COMPANY</a:t>
            </a:r>
          </a:p>
          <a:p>
            <a:pPr algn="ctr"/>
            <a:r>
              <a:rPr lang="en-US" sz="3200" dirty="0">
                <a:solidFill>
                  <a:schemeClr val="tx2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873403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34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Marko Z. Savićević</dc:creator>
  <cp:lastModifiedBy>Nemanja Đukić</cp:lastModifiedBy>
  <cp:revision>2</cp:revision>
  <dcterms:created xsi:type="dcterms:W3CDTF">2026-04-20T12:06:56Z</dcterms:created>
  <dcterms:modified xsi:type="dcterms:W3CDTF">2026-04-26T13:11:51Z</dcterms:modified>
</cp:coreProperties>
</file>